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2"/>
  </p:notesMasterIdLst>
  <p:sldIdLst>
    <p:sldId id="361" r:id="rId4"/>
    <p:sldId id="257" r:id="rId5"/>
    <p:sldId id="262" r:id="rId6"/>
    <p:sldId id="283" r:id="rId7"/>
    <p:sldId id="362" r:id="rId8"/>
    <p:sldId id="302" r:id="rId9"/>
    <p:sldId id="305" r:id="rId10"/>
    <p:sldId id="306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Helvetica Neue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9FC15019-3985-30CB-285F-BAFA8C7A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>
            <a:extLst>
              <a:ext uri="{FF2B5EF4-FFF2-40B4-BE49-F238E27FC236}">
                <a16:creationId xmlns:a16="http://schemas.microsoft.com/office/drawing/2014/main" id="{52D8A5DC-BC45-C09F-3016-3C17FBED7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>
            <a:extLst>
              <a:ext uri="{FF2B5EF4-FFF2-40B4-BE49-F238E27FC236}">
                <a16:creationId xmlns:a16="http://schemas.microsoft.com/office/drawing/2014/main" id="{A64CF2AA-D657-385B-40C1-45FE57CBA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1050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0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8" r:id="rId4"/>
    <p:sldLayoutId id="2147483721" r:id="rId5"/>
    <p:sldLayoutId id="214748380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976473"/>
            <a:ext cx="6221400" cy="303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Servidor de Pruebas</a:t>
            </a:r>
            <a:endParaRPr lang="es" sz="36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0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continuación ejercicio afterClass anterior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9"/>
          <p:cNvSpPr txBox="1"/>
          <p:nvPr/>
        </p:nvSpPr>
        <p:spPr>
          <a:xfrm>
            <a:off x="473350" y="3705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qué se trata?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109"/>
          <p:cNvSpPr txBox="1"/>
          <p:nvPr/>
        </p:nvSpPr>
        <p:spPr>
          <a:xfrm>
            <a:off x="473350" y="1399411"/>
            <a:ext cx="3834600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Partiendo del servidor que comenzamos a desarrollar en el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afterClass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04, y cuya consigna encuentran en la pantalla siguiente (además, claro está, de tenerla en el material de aquel encuentro), se profundizará sobre una funcionalidad de 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Express-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Handlebars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que nos permite ejecutar funciones simples desde la vista. Se explicará además una alternativa para pasar datos puntuales a la vista, para ser utilizados en scripts (no solo para ser mostrados en pantalla).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Implementaremos además el 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carrito con persistencia en MongoDB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para reemplazar el sistema anterior, que guardaba los datos en memoria. </a:t>
            </a:r>
          </a:p>
        </p:txBody>
      </p:sp>
      <p:sp>
        <p:nvSpPr>
          <p:cNvPr id="487" name="Google Shape;487;p109"/>
          <p:cNvSpPr txBox="1"/>
          <p:nvPr/>
        </p:nvSpPr>
        <p:spPr>
          <a:xfrm>
            <a:off x="4527575" y="1399411"/>
            <a:ext cx="3834600" cy="28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Procuraremos, además, comenzar a implementar un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modelo de capas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, generando los controladores.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Implementaremos también un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errorHandler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, analizando alternativas para trabajar con esta funcionalidad, dentro de funciones async.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Por último, comenzaremos a implementar un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sistema de login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básico, con usuario / password, y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. Utilizaremos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 para encapsular la lógica del mismo.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Avanzaremos con las consignas hasta donde podamos. Finalizaremos el ejercicio en un próximo afterClass, a programar en breve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AFAFDA86-B3B8-379F-586E-E18933A2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9">
            <a:extLst>
              <a:ext uri="{FF2B5EF4-FFF2-40B4-BE49-F238E27FC236}">
                <a16:creationId xmlns:a16="http://schemas.microsoft.com/office/drawing/2014/main" id="{4FE98398-46E8-4DCA-23D0-272025A31997}"/>
              </a:ext>
            </a:extLst>
          </p:cNvPr>
          <p:cNvSpPr txBox="1"/>
          <p:nvPr/>
        </p:nvSpPr>
        <p:spPr>
          <a:xfrm>
            <a:off x="473350" y="3705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 inicial, afterClass 04: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109">
            <a:extLst>
              <a:ext uri="{FF2B5EF4-FFF2-40B4-BE49-F238E27FC236}">
                <a16:creationId xmlns:a16="http://schemas.microsoft.com/office/drawing/2014/main" id="{643DF060-1BBB-94E8-66E7-BF5071E3BC28}"/>
              </a:ext>
            </a:extLst>
          </p:cNvPr>
          <p:cNvSpPr txBox="1"/>
          <p:nvPr/>
        </p:nvSpPr>
        <p:spPr>
          <a:xfrm>
            <a:off x="473350" y="1399411"/>
            <a:ext cx="38346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 idea es desarrollar rápidamente un servidor que tenga un modelo de productos, con persistencia en Mongo Atlas. Además, una vista 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handlebars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que muestre los productos. Los mismos deben ser dados de alta con un módulo 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mocks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 vista de productos debe mostrar cada producto, junto con un botón que permita agregar una unidad de cada producto (1 unidad/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click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a botón) a un carrito. </a:t>
            </a:r>
          </a:p>
        </p:txBody>
      </p:sp>
      <p:sp>
        <p:nvSpPr>
          <p:cNvPr id="487" name="Google Shape;487;p109">
            <a:extLst>
              <a:ext uri="{FF2B5EF4-FFF2-40B4-BE49-F238E27FC236}">
                <a16:creationId xmlns:a16="http://schemas.microsoft.com/office/drawing/2014/main" id="{809FC073-3C5D-5292-57E8-94C7C450FBEB}"/>
              </a:ext>
            </a:extLst>
          </p:cNvPr>
          <p:cNvSpPr txBox="1"/>
          <p:nvPr/>
        </p:nvSpPr>
        <p:spPr>
          <a:xfrm>
            <a:off x="4527575" y="1399411"/>
            <a:ext cx="38346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carrito vivirá en una persistencia en memoria, por razones de tiempo. Lo que se pretende mostrar es el trabajo con mocks, y una posible implementación del botón que agrega productos al carrito.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Implementar modelo de capas, siempre que el tiempo lo permita.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Para no tener que implementar un login, se simulará un usuario vía middleware de aplicación: se creará un usuario harcodeado en req.user, tal como si lo hubiera generado passport. El usuario contará con un id_carrito, que será el utilizado para la compra.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6619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537</Words>
  <Application>Microsoft Office PowerPoint</Application>
  <PresentationFormat>Presentación en pantalla (16:9)</PresentationFormat>
  <Paragraphs>33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Anton</vt:lpstr>
      <vt:lpstr>Arial</vt:lpstr>
      <vt:lpstr>Helvetica Neue Light</vt:lpstr>
      <vt:lpstr>DM Sans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37</cp:revision>
  <dcterms:modified xsi:type="dcterms:W3CDTF">2024-02-16T23:53:26Z</dcterms:modified>
</cp:coreProperties>
</file>